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1"/>
  </p:notesMasterIdLst>
  <p:sldIdLst>
    <p:sldId id="257" r:id="rId2"/>
    <p:sldId id="281" r:id="rId3"/>
    <p:sldId id="280" r:id="rId4"/>
    <p:sldId id="270" r:id="rId5"/>
    <p:sldId id="271" r:id="rId6"/>
    <p:sldId id="282" r:id="rId7"/>
    <p:sldId id="277" r:id="rId8"/>
    <p:sldId id="262" r:id="rId9"/>
    <p:sldId id="28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8</a:t>
            </a:fld>
            <a:endParaRPr lang="en-US"/>
          </a:p>
        </p:txBody>
      </p:sp>
    </p:spTree>
    <p:extLst>
      <p:ext uri="{BB962C8B-B14F-4D97-AF65-F5344CB8AC3E}">
        <p14:creationId xmlns:p14="http://schemas.microsoft.com/office/powerpoint/2010/main" val="115512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9</a:t>
            </a:fld>
            <a:endParaRPr lang="en-US"/>
          </a:p>
        </p:txBody>
      </p:sp>
    </p:spTree>
    <p:extLst>
      <p:ext uri="{BB962C8B-B14F-4D97-AF65-F5344CB8AC3E}">
        <p14:creationId xmlns:p14="http://schemas.microsoft.com/office/powerpoint/2010/main" val="229560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9/11/2019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MQAdHYYfa98"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4uGLOy3BRN0" TargetMode="External"/><Relationship Id="rId5" Type="http://schemas.openxmlformats.org/officeDocument/2006/relationships/image" Target="../media/image10.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S0V8mUvv3o8" TargetMode="External"/><Relationship Id="rId5" Type="http://schemas.openxmlformats.org/officeDocument/2006/relationships/image" Target="../media/image20.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image" Target="../media/image7.jpeg"/><Relationship Id="rId7" Type="http://schemas.openxmlformats.org/officeDocument/2006/relationships/image" Target="../media/image12.png"/><Relationship Id="rId12"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7.jpe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14.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UNH SEDS // 2019-2020 Introduction">
            <a:hlinkClick r:id="" action="ppaction://media"/>
            <a:extLst>
              <a:ext uri="{FF2B5EF4-FFF2-40B4-BE49-F238E27FC236}">
                <a16:creationId xmlns:a16="http://schemas.microsoft.com/office/drawing/2014/main" id="{6C9B7572-4368-4995-B53E-15BAA12B8061}"/>
              </a:ext>
            </a:extLst>
          </p:cNvPr>
          <p:cNvPicPr>
            <a:picLocks noRot="1" noChangeAspect="1"/>
          </p:cNvPicPr>
          <p:nvPr>
            <a:videoFile r:link="rId1"/>
          </p:nvPr>
        </p:nvPicPr>
        <p:blipFill>
          <a:blip r:embed="rId3"/>
          <a:stretch>
            <a:fillRect/>
          </a:stretch>
        </p:blipFill>
        <p:spPr>
          <a:xfrm>
            <a:off x="892692" y="0"/>
            <a:ext cx="10406614" cy="5853720"/>
          </a:xfrm>
          <a:prstGeom prst="rect">
            <a:avLst/>
          </a:prstGeom>
        </p:spPr>
      </p:pic>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44457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8" name="Online Media 7" title="GoPro Hero6: The First Spaceport America Cup in 4K">
            <a:hlinkClick r:id="" action="ppaction://media"/>
            <a:extLst>
              <a:ext uri="{FF2B5EF4-FFF2-40B4-BE49-F238E27FC236}">
                <a16:creationId xmlns:a16="http://schemas.microsoft.com/office/drawing/2014/main" id="{5CA9A42C-BC1A-4D8E-A7D4-8A69F7BFDA4C}"/>
              </a:ext>
            </a:extLst>
          </p:cNvPr>
          <p:cNvPicPr>
            <a:picLocks noRot="1" noChangeAspect="1"/>
          </p:cNvPicPr>
          <p:nvPr>
            <a:videoFile r:link="rId1"/>
          </p:nvPr>
        </p:nvPicPr>
        <p:blipFill>
          <a:blip r:embed="rId5"/>
          <a:stretch>
            <a:fillRect/>
          </a:stretch>
        </p:blipFill>
        <p:spPr>
          <a:xfrm>
            <a:off x="902561" y="-47390"/>
            <a:ext cx="10386875" cy="5842617"/>
          </a:xfrm>
          <a:prstGeom prst="rect">
            <a:avLst/>
          </a:prstGeom>
        </p:spPr>
      </p:pic>
    </p:spTree>
    <p:extLst>
      <p:ext uri="{BB962C8B-B14F-4D97-AF65-F5344CB8AC3E}">
        <p14:creationId xmlns:p14="http://schemas.microsoft.com/office/powerpoint/2010/main" val="142270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a:bodyPr>
          <a:lstStyle/>
          <a:p>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rocket for Spaceport America Cup</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Propulsion</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Frame</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Avionics/Payload/Recovery</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Operations</a:t>
            </a:r>
          </a:p>
          <a:p>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Research thrust vector control on COTS engines</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Feedback and Control</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215657"/>
            <a:ext cx="6546850" cy="1381125"/>
          </a:xfrm>
        </p:spPr>
        <p:txBody>
          <a:bodyPr>
            <a:normAutofit lnSpcReduction="10000"/>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Oxide</a:t>
            </a:r>
          </a:p>
          <a:p>
            <a:pPr marL="171450" lvl="0" indent="0" defTabSz="914400">
              <a:lnSpc>
                <a:spcPct val="115000"/>
              </a:lnSpc>
              <a:buClr>
                <a:srgbClr val="FFFFFF"/>
              </a:buClr>
              <a:buSzPts val="1800"/>
              <a:buNone/>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Hydroxyl-terminated polybutadiene</a:t>
            </a:r>
          </a:p>
          <a:p>
            <a:endParaRPr lang="en-US" dirty="0"/>
          </a:p>
        </p:txBody>
      </p:sp>
      <p:pic>
        <p:nvPicPr>
          <p:cNvPr id="8" name="Google Shape;84;p15"/>
          <p:cNvPicPr preferRelativeResize="0"/>
          <p:nvPr/>
        </p:nvPicPr>
        <p:blipFill>
          <a:blip r:embed="rId2">
            <a:alphaModFix/>
          </a:blip>
          <a:stretch>
            <a:fillRect/>
          </a:stretch>
        </p:blipFill>
        <p:spPr>
          <a:xfrm>
            <a:off x="8321372" y="1270378"/>
            <a:ext cx="1645870" cy="415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75;p15"/>
          <p:cNvSpPr txBox="1"/>
          <p:nvPr/>
        </p:nvSpPr>
        <p:spPr>
          <a:xfrm>
            <a:off x="7236598" y="1437043"/>
            <a:ext cx="1158425" cy="278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Nose Cone</a:t>
            </a:r>
            <a:endParaRPr kumimoji="0"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0" name="Google Shape;77;p15"/>
          <p:cNvSpPr txBox="1"/>
          <p:nvPr/>
        </p:nvSpPr>
        <p:spPr>
          <a:xfrm>
            <a:off x="7435472" y="3033235"/>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Oxidizer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1" name="Rectangle 10"/>
          <p:cNvSpPr/>
          <p:nvPr/>
        </p:nvSpPr>
        <p:spPr>
          <a:xfrm>
            <a:off x="7127665" y="3403401"/>
            <a:ext cx="1151277"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rPr>
              <a:t>Injector Plate</a:t>
            </a:r>
          </a:p>
        </p:txBody>
      </p:sp>
      <p:sp>
        <p:nvSpPr>
          <p:cNvPr id="12" name="Google Shape;80;p15"/>
          <p:cNvSpPr txBox="1"/>
          <p:nvPr/>
        </p:nvSpPr>
        <p:spPr>
          <a:xfrm>
            <a:off x="7200967" y="4654403"/>
            <a:ext cx="1120405" cy="44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Stabilization Fins</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3" name="Rectangle 12"/>
          <p:cNvSpPr/>
          <p:nvPr/>
        </p:nvSpPr>
        <p:spPr>
          <a:xfrm>
            <a:off x="10259279" y="3290974"/>
            <a:ext cx="137409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Centering Rings</a:t>
            </a:r>
          </a:p>
        </p:txBody>
      </p:sp>
      <p:sp>
        <p:nvSpPr>
          <p:cNvPr id="14" name="Google Shape;78;p15"/>
          <p:cNvSpPr txBox="1"/>
          <p:nvPr/>
        </p:nvSpPr>
        <p:spPr>
          <a:xfrm>
            <a:off x="10263026" y="4054208"/>
            <a:ext cx="1277163" cy="151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Combustion Chamber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5" name="Rectangle 14"/>
          <p:cNvSpPr/>
          <p:nvPr/>
        </p:nvSpPr>
        <p:spPr>
          <a:xfrm>
            <a:off x="10696639" y="5264251"/>
            <a:ext cx="67197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Times New Roman" panose="02020603050405020304" pitchFamily="18" charset="0"/>
              </a:rPr>
              <a:t>Nozzle</a:t>
            </a:r>
          </a:p>
        </p:txBody>
      </p:sp>
      <p:sp>
        <p:nvSpPr>
          <p:cNvPr id="16" name="Rectangle 15"/>
          <p:cNvSpPr/>
          <p:nvPr/>
        </p:nvSpPr>
        <p:spPr>
          <a:xfrm>
            <a:off x="10263026" y="2196633"/>
            <a:ext cx="92685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Parachute</a:t>
            </a:r>
          </a:p>
        </p:txBody>
      </p:sp>
      <p:cxnSp>
        <p:nvCxnSpPr>
          <p:cNvPr id="17" name="Google Shape;85;p15"/>
          <p:cNvCxnSpPr/>
          <p:nvPr/>
        </p:nvCxnSpPr>
        <p:spPr>
          <a:xfrm flipV="1">
            <a:off x="8395023" y="1618240"/>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342343" y="3222910"/>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277925" y="3839730"/>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662882" y="5141401"/>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649875" y="2319471"/>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682446" y="3429474"/>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368768" y="4271885"/>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653948" y="5402751"/>
            <a:ext cx="1024294" cy="1"/>
          </a:xfrm>
          <a:prstGeom prst="straightConnector1">
            <a:avLst/>
          </a:prstGeom>
          <a:noFill/>
          <a:ln w="28575" cap="flat" cmpd="sng">
            <a:solidFill>
              <a:srgbClr val="FF0000"/>
            </a:solidFill>
            <a:prstDash val="solid"/>
            <a:round/>
            <a:headEnd type="none" w="med" len="med"/>
            <a:tailEnd type="triangle" w="med" len="med"/>
          </a:ln>
        </p:spPr>
      </p:cxnSp>
      <p:pic>
        <p:nvPicPr>
          <p:cNvPr id="2050" name="Picture 2" descr="Rocket Break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73" y="2795252"/>
            <a:ext cx="6575223" cy="262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36854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6B2A16-EEC9-438E-9CB0-7C0B49D8E7FB}"/>
              </a:ext>
            </a:extLst>
          </p:cNvPr>
          <p:cNvGrpSpPr/>
          <p:nvPr/>
        </p:nvGrpSpPr>
        <p:grpSpPr>
          <a:xfrm>
            <a:off x="-1" y="5853722"/>
            <a:ext cx="12192001" cy="1004277"/>
            <a:chOff x="0" y="2667000"/>
            <a:chExt cx="12192001" cy="1524000"/>
          </a:xfrm>
        </p:grpSpPr>
        <p:pic>
          <p:nvPicPr>
            <p:cNvPr id="3" name="Picture 2" descr="Image result for starry night background">
              <a:extLst>
                <a:ext uri="{FF2B5EF4-FFF2-40B4-BE49-F238E27FC236}">
                  <a16:creationId xmlns:a16="http://schemas.microsoft.com/office/drawing/2014/main" id="{CBA651EE-3B3F-4E34-9BD2-4E84FF422A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7DE83D-82EC-436E-827A-0C18544828D6}"/>
                </a:ext>
              </a:extLst>
            </p:cNvPr>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5" name="Subtitle 2">
              <a:extLst>
                <a:ext uri="{FF2B5EF4-FFF2-40B4-BE49-F238E27FC236}">
                  <a16:creationId xmlns:a16="http://schemas.microsoft.com/office/drawing/2014/main" id="{8E6170D0-C06E-49D3-8BB0-7AF28CC69D36}"/>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6" name="Online Media 5" title="Initial Frame Assembly Motion Study">
            <a:hlinkClick r:id="" action="ppaction://media"/>
            <a:extLst>
              <a:ext uri="{FF2B5EF4-FFF2-40B4-BE49-F238E27FC236}">
                <a16:creationId xmlns:a16="http://schemas.microsoft.com/office/drawing/2014/main" id="{8F143124-7524-4ACA-AFAE-247AE923E0C5}"/>
              </a:ext>
            </a:extLst>
          </p:cNvPr>
          <p:cNvPicPr>
            <a:picLocks noRot="1" noChangeAspect="1"/>
          </p:cNvPicPr>
          <p:nvPr>
            <a:videoFile r:link="rId1"/>
          </p:nvPr>
        </p:nvPicPr>
        <p:blipFill>
          <a:blip r:embed="rId5"/>
          <a:stretch>
            <a:fillRect/>
          </a:stretch>
        </p:blipFill>
        <p:spPr>
          <a:xfrm>
            <a:off x="1027516" y="58496"/>
            <a:ext cx="10136968" cy="5702045"/>
          </a:xfrm>
          <a:prstGeom prst="rect">
            <a:avLst/>
          </a:prstGeom>
        </p:spPr>
      </p:pic>
    </p:spTree>
    <p:extLst>
      <p:ext uri="{BB962C8B-B14F-4D97-AF65-F5344CB8AC3E}">
        <p14:creationId xmlns:p14="http://schemas.microsoft.com/office/powerpoint/2010/main" val="66487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98478" y="2189284"/>
            <a:ext cx="2094999" cy="3370038"/>
          </a:xfrm>
        </p:spPr>
      </p:pic>
      <p:pic>
        <p:nvPicPr>
          <p:cNvPr id="8" name="Full Motion Study">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l="21273"/>
          <a:stretch/>
        </p:blipFill>
        <p:spPr>
          <a:xfrm>
            <a:off x="4210659" y="2189284"/>
            <a:ext cx="7168541" cy="3370038"/>
          </a:xfrm>
        </p:spPr>
      </p:pic>
      <p:sp>
        <p:nvSpPr>
          <p:cNvPr id="7" name="Rectangle 6"/>
          <p:cNvSpPr/>
          <p:nvPr/>
        </p:nvSpPr>
        <p:spPr>
          <a:xfrm>
            <a:off x="422532" y="1027113"/>
            <a:ext cx="10066691" cy="92333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Being able to control flight path of the rocket.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Eventually get rid of rocket body fins to cut down weight of the rocket. </a:t>
            </a:r>
            <a:endParaRPr kumimoji="0" lang="en-US" sz="18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entury Gothic" panose="020B0502020202020204"/>
              <a:ea typeface="+mn-ea"/>
              <a:cs typeface="+mn-cs"/>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70563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SpaceVision</a:t>
            </a: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a:ln w="9525">
                  <a:solidFill>
                    <a:schemeClr val="bg1"/>
                  </a:solidFill>
                  <a:prstDash val="solid"/>
                </a:ln>
                <a:effectLst>
                  <a:outerShdw blurRad="12700" dist="38100" dir="2700000" algn="tl" rotWithShape="0">
                    <a:schemeClr val="bg1">
                      <a:lumMod val="50000"/>
                    </a:schemeClr>
                  </a:outerShdw>
                </a:effectLst>
                <a:latin typeface="Average"/>
              </a:rPr>
              <a:t>SEDS USA hosts a national conference every year called ‘SpaceVision’ where many of the various SEDS chapters congregate to network and listen to speakers. This year, it will be on November 2019 in Arizona State University. We brought 16 of our members to take part in the 2018 SpaceVision located in San Diego California.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itle 8">
            <a:extLst>
              <a:ext uri="{FF2B5EF4-FFF2-40B4-BE49-F238E27FC236}">
                <a16:creationId xmlns:a16="http://schemas.microsoft.com/office/drawing/2014/main" id="{D3EE12FE-BBDA-4FA4-A607-9F67AFBEDD74}"/>
              </a:ext>
            </a:extLst>
          </p:cNvPr>
          <p:cNvSpPr>
            <a:spLocks noGrp="1"/>
          </p:cNvSpPr>
          <p:nvPr>
            <p:ph type="title"/>
          </p:nvPr>
        </p:nvSpPr>
        <p:spPr/>
        <p:txBody>
          <a:bodyPr/>
          <a:lstStyle/>
          <a:p>
            <a:r>
              <a:rPr lang="en-US" dirty="0"/>
              <a:t>Networking Opportunities </a:t>
            </a:r>
          </a:p>
        </p:txBody>
      </p:sp>
      <p:pic>
        <p:nvPicPr>
          <p:cNvPr id="15" name="Picture 14" descr="C:\Users\User\Desktop\UNHSEDS\Business\Organization\OutsideBoard\Companies\NasaLogo.jpg">
            <a:extLst>
              <a:ext uri="{FF2B5EF4-FFF2-40B4-BE49-F238E27FC236}">
                <a16:creationId xmlns:a16="http://schemas.microsoft.com/office/drawing/2014/main" id="{6FEF019F-D5B0-4F5B-B95C-6A25D16CA213}"/>
              </a:ext>
            </a:extLst>
          </p:cNvPr>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8184" y="4052933"/>
            <a:ext cx="1809750" cy="1130997"/>
          </a:xfrm>
          <a:prstGeom prst="rect">
            <a:avLst/>
          </a:prstGeom>
          <a:noFill/>
          <a:ln>
            <a:noFill/>
          </a:ln>
        </p:spPr>
      </p:pic>
      <p:pic>
        <p:nvPicPr>
          <p:cNvPr id="16" name="Picture 15" descr="C:\Users\User\Desktop\UNHSEDS\Business\Organization\OutsideBoard\Companies\OrbitalATKLogo.png">
            <a:extLst>
              <a:ext uri="{FF2B5EF4-FFF2-40B4-BE49-F238E27FC236}">
                <a16:creationId xmlns:a16="http://schemas.microsoft.com/office/drawing/2014/main" id="{AF5A54A5-54EB-4101-923E-C6B4F024522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70177" y="4147860"/>
            <a:ext cx="2358465" cy="866736"/>
          </a:xfrm>
          <a:prstGeom prst="rect">
            <a:avLst/>
          </a:prstGeom>
          <a:noFill/>
          <a:ln>
            <a:noFill/>
          </a:ln>
        </p:spPr>
      </p:pic>
      <p:pic>
        <p:nvPicPr>
          <p:cNvPr id="17" name="Picture 16" descr="C:\Users\User\Desktop\UNHSEDS\Business\Organization\OutsideBoard\Companies\BlueOriginLogo.png">
            <a:extLst>
              <a:ext uri="{FF2B5EF4-FFF2-40B4-BE49-F238E27FC236}">
                <a16:creationId xmlns:a16="http://schemas.microsoft.com/office/drawing/2014/main" id="{411E66B3-35C1-4A06-8E02-2C1A6B4B03CB}"/>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18232" y="3931704"/>
            <a:ext cx="2091561" cy="1108393"/>
          </a:xfrm>
          <a:prstGeom prst="rect">
            <a:avLst/>
          </a:prstGeom>
          <a:noFill/>
          <a:ln>
            <a:noFill/>
          </a:ln>
        </p:spPr>
      </p:pic>
      <p:pic>
        <p:nvPicPr>
          <p:cNvPr id="18" name="Picture 17" descr="C:\Users\User\Desktop\UNHSEDS\Business\Organization\OutsideBoard\Companies\RocketLabLogo.png">
            <a:extLst>
              <a:ext uri="{FF2B5EF4-FFF2-40B4-BE49-F238E27FC236}">
                <a16:creationId xmlns:a16="http://schemas.microsoft.com/office/drawing/2014/main" id="{0F95B83D-5322-4FD0-8683-03DAB1FEC1D5}"/>
              </a:ext>
            </a:extLst>
          </p:cNvPr>
          <p:cNvPicPr/>
          <p:nvPr/>
        </p:nvPicPr>
        <p:blipFill>
          <a:blip r:embed="rId9" cstate="print">
            <a:extLst>
              <a:ext uri="{BEBA8EAE-BF5A-486C-A8C5-ECC9F3942E4B}">
                <a14:imgProps xmlns:a14="http://schemas.microsoft.com/office/drawing/2010/main">
                  <a14:imgLayer r:embed="rId10">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6843003" y="2562530"/>
            <a:ext cx="2668385" cy="1345559"/>
          </a:xfrm>
          <a:prstGeom prst="rect">
            <a:avLst/>
          </a:prstGeom>
          <a:noFill/>
          <a:ln>
            <a:noFill/>
          </a:ln>
        </p:spPr>
      </p:pic>
      <p:pic>
        <p:nvPicPr>
          <p:cNvPr id="23" name="Picture 22" descr="C:\Users\User\Desktop\UNHSEDS\Business\Organization\OutsideBoard\Companies\Virgin_Orbin_company_logo_2017.png">
            <a:extLst>
              <a:ext uri="{FF2B5EF4-FFF2-40B4-BE49-F238E27FC236}">
                <a16:creationId xmlns:a16="http://schemas.microsoft.com/office/drawing/2014/main" id="{4562EA76-686D-4C0B-B371-A758CCB83F59}"/>
              </a:ext>
            </a:extLst>
          </p:cNvPr>
          <p:cNvPicPr/>
          <p:nvPr/>
        </p:nvPicPr>
        <p:blipFill>
          <a:blip r:embed="rId11">
            <a:extLst>
              <a:ext uri="{BEBA8EAE-BF5A-486C-A8C5-ECC9F3942E4B}">
                <a14:imgProps xmlns:a14="http://schemas.microsoft.com/office/drawing/2010/main">
                  <a14:imgLayer r:embed="rId12">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4868644" y="2454892"/>
            <a:ext cx="1657879" cy="1560837"/>
          </a:xfrm>
          <a:prstGeom prst="rect">
            <a:avLst/>
          </a:prstGeom>
          <a:noFill/>
          <a:ln>
            <a:noFill/>
          </a:ln>
        </p:spPr>
      </p:pic>
      <p:pic>
        <p:nvPicPr>
          <p:cNvPr id="24" name="Picture 23" descr="C:\Users\User\Desktop\UNHSEDS\Business\Organization\OutsideBoard\Companies\SpaceXLogo.jpg">
            <a:extLst>
              <a:ext uri="{FF2B5EF4-FFF2-40B4-BE49-F238E27FC236}">
                <a16:creationId xmlns:a16="http://schemas.microsoft.com/office/drawing/2014/main" id="{87963196-C007-42E2-9BBA-AF9D74118331}"/>
              </a:ext>
            </a:extLst>
          </p:cNvPr>
          <p:cNvPicPr/>
          <p:nvPr/>
        </p:nvPicPr>
        <p:blipFill>
          <a:blip r:embed="rId13" cstate="print">
            <a:extLst>
              <a:ext uri="{BEBA8EAE-BF5A-486C-A8C5-ECC9F3942E4B}">
                <a14:imgProps xmlns:a14="http://schemas.microsoft.com/office/drawing/2010/main">
                  <a14:imgLayer r:embed="rId14">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2205887" y="2538913"/>
            <a:ext cx="2097659" cy="1392791"/>
          </a:xfrm>
          <a:prstGeom prst="rect">
            <a:avLst/>
          </a:prstGeom>
          <a:noFill/>
          <a:ln>
            <a:noFill/>
          </a:ln>
        </p:spPr>
      </p:pic>
      <p:pic>
        <p:nvPicPr>
          <p:cNvPr id="25" name="Picture 24" descr="C:\Users\User\Desktop\UNHSEDS\Business\Organization\OutsideBoard\Companies\LockheedMartinSpace.jpg">
            <a:extLst>
              <a:ext uri="{FF2B5EF4-FFF2-40B4-BE49-F238E27FC236}">
                <a16:creationId xmlns:a16="http://schemas.microsoft.com/office/drawing/2014/main" id="{6F0FE29D-D6CC-4BBC-8E07-2A41525D3A88}"/>
              </a:ext>
            </a:extLst>
          </p:cNvPr>
          <p:cNvPicPr/>
          <p:nvPr/>
        </p:nvPicPr>
        <p:blipFill>
          <a:blip r:embed="rId15">
            <a:extLst>
              <a:ext uri="{28A0092B-C50C-407E-A947-70E740481C1C}">
                <a14:useLocalDpi xmlns:a14="http://schemas.microsoft.com/office/drawing/2010/main" val="0"/>
              </a:ext>
            </a:extLst>
          </a:blip>
          <a:srcRect/>
          <a:stretch>
            <a:fillRect/>
          </a:stretch>
        </p:blipFill>
        <p:spPr bwMode="auto">
          <a:xfrm>
            <a:off x="5697583" y="4147860"/>
            <a:ext cx="2091433" cy="941145"/>
          </a:xfrm>
          <a:prstGeom prst="rect">
            <a:avLst/>
          </a:prstGeom>
          <a:noFill/>
          <a:ln>
            <a:noFill/>
          </a:ln>
        </p:spPr>
      </p:pic>
    </p:spTree>
    <p:extLst>
      <p:ext uri="{BB962C8B-B14F-4D97-AF65-F5344CB8AC3E}">
        <p14:creationId xmlns:p14="http://schemas.microsoft.com/office/powerpoint/2010/main" val="3424565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2632</TotalTime>
  <Words>283</Words>
  <Application>Microsoft Office PowerPoint</Application>
  <PresentationFormat>Widescreen</PresentationFormat>
  <Paragraphs>52</Paragraphs>
  <Slides>9</Slides>
  <Notes>2</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Average</vt:lpstr>
      <vt:lpstr>Calibri</vt:lpstr>
      <vt:lpstr>Calisto MT</vt:lpstr>
      <vt:lpstr>Century Gothic</vt:lpstr>
      <vt:lpstr>Wingdings 2</vt:lpstr>
      <vt:lpstr>Slate</vt:lpstr>
      <vt:lpstr>UNH SEDS</vt:lpstr>
      <vt:lpstr>PowerPoint Presentation</vt:lpstr>
      <vt:lpstr>PowerPoint Presentation</vt:lpstr>
      <vt:lpstr>Project Overview </vt:lpstr>
      <vt:lpstr>What is a Hybrid Engine Rocket?</vt:lpstr>
      <vt:lpstr>PowerPoint Presentation</vt:lpstr>
      <vt:lpstr>Gimbal System </vt:lpstr>
      <vt:lpstr>SpaceVision</vt:lpstr>
      <vt:lpstr>Networking Opportunities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Collins, Thomas</cp:lastModifiedBy>
  <cp:revision>40</cp:revision>
  <dcterms:created xsi:type="dcterms:W3CDTF">2019-04-03T21:17:49Z</dcterms:created>
  <dcterms:modified xsi:type="dcterms:W3CDTF">2019-09-11T21:56:46Z</dcterms:modified>
</cp:coreProperties>
</file>